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72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8E83-3DC5-D948-924C-718E7355610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499FD-B491-6249-B27F-B46FF1B8F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Torrey Pines,</a:t>
            </a:r>
            <a:r>
              <a:rPr lang="en-US" baseline="0" dirty="0" smtClean="0"/>
              <a:t> San Diego County. </a:t>
            </a:r>
            <a:r>
              <a:rPr lang="en-US" baseline="0" smtClean="0"/>
              <a:t>Photo by Della Huff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99FD-B491-6249-B27F-B46FF1B8F3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8980-0A95-3B45-8C7B-AAFDC6B8179F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44CE-E492-0446-A9E6-AE95F7D4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Holland</dc:creator>
  <cp:lastModifiedBy>Frankel, Annie@Coastal</cp:lastModifiedBy>
  <cp:revision>5</cp:revision>
  <dcterms:created xsi:type="dcterms:W3CDTF">2016-07-12T12:19:02Z</dcterms:created>
  <dcterms:modified xsi:type="dcterms:W3CDTF">2016-07-20T16:41:07Z</dcterms:modified>
</cp:coreProperties>
</file>