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85" autoAdjust="0"/>
  </p:normalViewPr>
  <p:slideViewPr>
    <p:cSldViewPr snapToGrid="0" snapToObjects="1">
      <p:cViewPr>
        <p:scale>
          <a:sx n="99" d="100"/>
          <a:sy n="99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AD54-B0BA-134F-A57B-E9A865412BB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BCD-855D-1F46-A2EA-53A47EF7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AD54-B0BA-134F-A57B-E9A865412BB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BCD-855D-1F46-A2EA-53A47EF7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5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AD54-B0BA-134F-A57B-E9A865412BB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BCD-855D-1F46-A2EA-53A47EF7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AD54-B0BA-134F-A57B-E9A865412BB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BCD-855D-1F46-A2EA-53A47EF7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3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AD54-B0BA-134F-A57B-E9A865412BB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BCD-855D-1F46-A2EA-53A47EF7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AD54-B0BA-134F-A57B-E9A865412BB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BCD-855D-1F46-A2EA-53A47EF7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AD54-B0BA-134F-A57B-E9A865412BB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BCD-855D-1F46-A2EA-53A47EF7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6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AD54-B0BA-134F-A57B-E9A865412BB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BCD-855D-1F46-A2EA-53A47EF7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7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AD54-B0BA-134F-A57B-E9A865412BB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BCD-855D-1F46-A2EA-53A47EF7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AD54-B0BA-134F-A57B-E9A865412BB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BCD-855D-1F46-A2EA-53A47EF7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AD54-B0BA-134F-A57B-E9A865412BB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BCD-855D-1F46-A2EA-53A47EF7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6AD54-B0BA-134F-A57B-E9A865412BB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6BCD-855D-1F46-A2EA-53A47EF74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7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9569"/>
            <a:ext cx="9144000" cy="5908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4" y="-15473"/>
            <a:ext cx="8261348" cy="965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362" y="809869"/>
            <a:ext cx="23495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2016-07-11T17:24:04Z</dcterms:created>
  <dcterms:modified xsi:type="dcterms:W3CDTF">2016-07-11T17:24:17Z</dcterms:modified>
</cp:coreProperties>
</file>