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F3886-D255-4FEE-B095-9B62C49FA6EC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06375-4051-423D-B6B1-8F9128D0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9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Capitola Beach, Village, and Jetty. </a:t>
            </a:r>
            <a:r>
              <a:rPr lang="en-US" smtClean="0"/>
              <a:t>Copyright (C) 2002-2014 Kenneth &amp; Gabrielle Adelman, California Coastal Records Project, www.californiacoastline.org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06375-4051-423D-B6B1-8F9128D04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9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8C53-4CFE-41F2-A9EE-979E4F20DF9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E330-D36E-4135-81E8-DFF474534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0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8C53-4CFE-41F2-A9EE-979E4F20DF9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E330-D36E-4135-81E8-DFF474534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8C53-4CFE-41F2-A9EE-979E4F20DF9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E330-D36E-4135-81E8-DFF474534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1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8C53-4CFE-41F2-A9EE-979E4F20DF9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E330-D36E-4135-81E8-DFF474534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0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8C53-4CFE-41F2-A9EE-979E4F20DF9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E330-D36E-4135-81E8-DFF474534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9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8C53-4CFE-41F2-A9EE-979E4F20DF9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E330-D36E-4135-81E8-DFF474534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5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8C53-4CFE-41F2-A9EE-979E4F20DF9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E330-D36E-4135-81E8-DFF474534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7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8C53-4CFE-41F2-A9EE-979E4F20DF9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E330-D36E-4135-81E8-DFF474534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2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8C53-4CFE-41F2-A9EE-979E4F20DF9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E330-D36E-4135-81E8-DFF474534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2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8C53-4CFE-41F2-A9EE-979E4F20DF9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E330-D36E-4135-81E8-DFF474534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8C53-4CFE-41F2-A9EE-979E4F20DF9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E330-D36E-4135-81E8-DFF474534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F8C53-4CFE-41F2-A9EE-979E4F20DF9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6E330-D36E-4135-81E8-DFF474534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0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frankel\Desktop\capito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904"/>
            <a:ext cx="9144000" cy="595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39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2016-07-11T17:25:07Z</dcterms:created>
  <dcterms:modified xsi:type="dcterms:W3CDTF">2017-04-06T21:30:48Z</dcterms:modified>
</cp:coreProperties>
</file>