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9551D-103E-BD4C-B299-E8F9B18AD4E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24C0-79F5-C64D-B3EB-AC6767E6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Pigeon Point</a:t>
            </a:r>
            <a:r>
              <a:rPr lang="en-US" baseline="0" dirty="0" smtClean="0"/>
              <a:t> Lighthouse and agriculture. Nice refraction, reflection, and diffusion example.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(C) 2002-2014 Kenneth &amp; Gabrielle Adelman, California Coastal Records Project, www.californiacoastline.org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0B34-5624-D94B-87FE-9811C4E1BC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(C) 2002-2014 Kenneth &amp; Gabrielle Adelman, California Coastal Records Project, www.californiacoastline.org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24C0-79F5-C64D-B3EB-AC6767E6F7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4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D82F-BF02-FB4D-9D94-D39E5CE04068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C8CB-CC16-0B48-B262-97B59940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2 CC Pigeon Point and Agricultur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422135" cy="69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7545" cy="52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2 CC Natural Bridges SP Santa Cru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275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3609" cy="5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2016-07-11T17:52:33Z</dcterms:created>
  <dcterms:modified xsi:type="dcterms:W3CDTF">2016-07-11T18:04:01Z</dcterms:modified>
</cp:coreProperties>
</file>